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5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2323"/>
  </p:normalViewPr>
  <p:slideViewPr>
    <p:cSldViewPr snapToGrid="0" snapToObjects="1">
      <p:cViewPr varScale="1">
        <p:scale>
          <a:sx n="77" d="100"/>
          <a:sy n="77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 blue line on this graph represents the 0.5 (fair coin), what is the probability of getting 0 heads after 6 tosses? 10 tosses? 20 tosses?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the probability of getting 0 heads after 6 coin tosses in a fair coin (</a:t>
            </a:r>
            <a:r>
              <a:rPr lang="en-US" sz="2400" dirty="0" err="1"/>
              <a:t>prob</a:t>
            </a:r>
            <a:r>
              <a:rPr lang="en-US" sz="2400" dirty="0"/>
              <a:t> of getting heads = 0.5) </a:t>
            </a:r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Canceled classes:</a:t>
            </a:r>
          </a:p>
          <a:p>
            <a:pPr lvl="1"/>
            <a:r>
              <a:rPr lang="en-US" dirty="0"/>
              <a:t>Thursday Feb 27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b="1" dirty="0"/>
              <a:t>class will not be held</a:t>
            </a:r>
          </a:p>
          <a:p>
            <a:pPr lvl="1"/>
            <a:r>
              <a:rPr lang="en-US" dirty="0"/>
              <a:t>Tuesday March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b="1" dirty="0"/>
              <a:t>class will not be held</a:t>
            </a:r>
            <a:br>
              <a:rPr lang="en-US" b="1" dirty="0"/>
            </a:br>
            <a:endParaRPr lang="en-US" b="1" dirty="0"/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3"/>
            <a:r>
              <a:rPr lang="en-US" dirty="0"/>
              <a:t>There will be a short quiz activity on canvas</a:t>
            </a:r>
          </a:p>
          <a:p>
            <a:pPr lvl="2"/>
            <a:r>
              <a:rPr lang="en-US" dirty="0"/>
              <a:t>2)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2"/>
            <a:r>
              <a:rPr lang="en-US" dirty="0"/>
              <a:t>3) Vote (on Tuesday)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b="1" u="sng" dirty="0"/>
              <a:t>Thursday Mar 5th class: Dr. Josef Uyeda discussing working with phylogenies in R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3400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Counts of bats, trees, eye lesions</a:t>
            </a:r>
          </a:p>
          <a:p>
            <a:r>
              <a:rPr lang="en-US" dirty="0"/>
              <a:t>Density of lizards, trees</a:t>
            </a:r>
          </a:p>
          <a:p>
            <a:r>
              <a:rPr lang="en-US" dirty="0"/>
              <a:t>Size of fossils / crayfish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presence/absence of pathogens at different sites</a:t>
            </a:r>
          </a:p>
          <a:p>
            <a:r>
              <a:rPr lang="en-US" dirty="0"/>
              <a:t>Concentration of plant toxin, pathogens, water toxins</a:t>
            </a:r>
          </a:p>
          <a:p>
            <a:r>
              <a:rPr lang="en-US" dirty="0"/>
              <a:t>Presence  / absence of bats,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2660</Words>
  <Application>Microsoft Macintosh PowerPoint</Application>
  <PresentationFormat>Widescreen</PresentationFormat>
  <Paragraphs>254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82</cp:revision>
  <dcterms:created xsi:type="dcterms:W3CDTF">2018-03-19T16:08:30Z</dcterms:created>
  <dcterms:modified xsi:type="dcterms:W3CDTF">2020-02-25T14:47:03Z</dcterms:modified>
</cp:coreProperties>
</file>